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8" r:id="rId3"/>
    <p:sldId id="281" r:id="rId4"/>
    <p:sldId id="282" r:id="rId5"/>
    <p:sldId id="289" r:id="rId6"/>
    <p:sldId id="292" r:id="rId7"/>
    <p:sldId id="276" r:id="rId8"/>
    <p:sldId id="283" r:id="rId9"/>
    <p:sldId id="286" r:id="rId10"/>
    <p:sldId id="290" r:id="rId11"/>
    <p:sldId id="284" r:id="rId12"/>
    <p:sldId id="285" r:id="rId13"/>
    <p:sldId id="287" r:id="rId14"/>
    <p:sldId id="260" r:id="rId15"/>
    <p:sldId id="270" r:id="rId16"/>
    <p:sldId id="29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F38A8-F078-485F-A339-EBF2C2106042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EF8D-BD5E-45A3-A34F-97056E189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1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EF8D-BD5E-45A3-A34F-97056E1890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B47D-771F-46D0-92DB-44C63F2CD4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9A67-91DF-488E-AD77-DC76BE2ED3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CBCA-B783-4F84-816F-9DF487FF19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BFFEB1-18AC-4D2D-B18E-5C79A18362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C535-A100-40CC-B049-80B6DB7FCB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7A935-6FA6-4713-9E60-25C2226F6C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652F-7DF4-48FF-8C91-51AFDB836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B910-4D74-494A-9D9B-1CDD60F0C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A81AB-C30D-43BF-9E1E-00A56F17E3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4C870-E01F-401C-9197-DE2CEE65DE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DE70-A0E1-4442-8BE4-0FF47D2A12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068E-1A63-4F8C-9C58-AA36440786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05ABA2-6490-4CEC-B95A-5A318BC5AE8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env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s04web.zoom.us/j/76145732763?pwd=aCtCOXp5Y1ZHK0NCY3BLeG5RYjRxdz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br>
              <a:rPr lang="en-US" dirty="0"/>
            </a:br>
            <a:r>
              <a:rPr lang="en-US" sz="2800" b="1" dirty="0"/>
              <a:t>Former Scholler, Inc.</a:t>
            </a:r>
            <a:br>
              <a:rPr lang="en-US" sz="2800" b="1" dirty="0"/>
            </a:br>
            <a:r>
              <a:rPr lang="en-US" sz="2400" dirty="0"/>
              <a:t>3320 Collins Street</a:t>
            </a:r>
            <a:br>
              <a:rPr lang="en-US" sz="2400" dirty="0"/>
            </a:br>
            <a:r>
              <a:rPr lang="en-US" sz="2400" dirty="0"/>
              <a:t>a.k.a. 2101 – 2109 East Westmoreland Street 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Act 2 Land Recycling </a:t>
            </a:r>
            <a:br>
              <a:rPr lang="en-US" sz="2800" dirty="0"/>
            </a:br>
            <a:r>
              <a:rPr lang="en-US" sz="2800" dirty="0"/>
              <a:t>Public Involvement Program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743200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John Lydzinski, P.G.</a:t>
            </a:r>
          </a:p>
          <a:p>
            <a:r>
              <a:rPr lang="en-US" sz="2400" dirty="0"/>
              <a:t>RT Environmental Services., Inc.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Area</a:t>
            </a:r>
            <a:r>
              <a:rPr lang="en-US" b="1" dirty="0"/>
              <a:t> </a:t>
            </a:r>
            <a:r>
              <a:rPr lang="en-US" sz="3200" b="1" dirty="0"/>
              <a:t>Excavation</a:t>
            </a:r>
            <a:r>
              <a:rPr lang="en-US" b="1" dirty="0"/>
              <a:t> </a:t>
            </a:r>
            <a:r>
              <a:rPr lang="en-US" sz="3200" b="1" dirty="0"/>
              <a:t>Map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836DE8-B916-47F5-9462-0372A5A12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11068"/>
            <a:ext cx="6781800" cy="5240482"/>
          </a:xfrm>
        </p:spPr>
      </p:pic>
    </p:spTree>
    <p:extLst>
      <p:ext uri="{BB962C8B-B14F-4D97-AF65-F5344CB8AC3E}">
        <p14:creationId xmlns:p14="http://schemas.microsoft.com/office/powerpoint/2010/main" val="298461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Groundwater Flow - Shallow</a:t>
            </a:r>
          </a:p>
        </p:txBody>
      </p:sp>
      <p:pic>
        <p:nvPicPr>
          <p:cNvPr id="13" name="Content Placeholder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846B246D-8564-4EA7-830B-70D49DE1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858000" cy="5299364"/>
          </a:xfrm>
        </p:spPr>
      </p:pic>
    </p:spTree>
    <p:extLst>
      <p:ext uri="{BB962C8B-B14F-4D97-AF65-F5344CB8AC3E}">
        <p14:creationId xmlns:p14="http://schemas.microsoft.com/office/powerpoint/2010/main" val="999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Groundwater Flow - Deep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FEF147-C822-4019-BF8B-0DE531094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90146"/>
            <a:ext cx="6484376" cy="5010654"/>
          </a:xfrm>
        </p:spPr>
      </p:pic>
    </p:spTree>
    <p:extLst>
      <p:ext uri="{BB962C8B-B14F-4D97-AF65-F5344CB8AC3E}">
        <p14:creationId xmlns:p14="http://schemas.microsoft.com/office/powerpoint/2010/main" val="93903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Proposed Redevelopment Site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FE72F-1746-497A-982B-3F8A630A154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87542"/>
              </p:ext>
            </p:extLst>
          </p:nvPr>
        </p:nvGraphicFramePr>
        <p:xfrm>
          <a:off x="457200" y="1417638"/>
          <a:ext cx="8077200" cy="498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19751040" imgH="13167360" progId="AcroExch.Document.DC">
                  <p:embed/>
                </p:oleObj>
              </mc:Choice>
              <mc:Fallback>
                <p:oleObj name="Acrobat Document" r:id="rId3" imgW="19751040" imgH="13167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077200" cy="498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06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dirty="0"/>
              <a:t>Remedial Approach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924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Pathway Elimination via Soil Excavation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Confirmed that all pathways are incomplete or residual contaminants pose negligible risk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Soil (site impact areas are excavated and vapor barrier installed in new construction)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Groundwater (no users or access to groundwater)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Submittal of Act 2 Final Report (Statewide Health –soil)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Vapor Intrusion (post construction vapor testing)</a:t>
            </a:r>
          </a:p>
          <a:p>
            <a:pPr lvl="2">
              <a:lnSpc>
                <a:spcPct val="80000"/>
              </a:lnSpc>
              <a:buNone/>
            </a:pP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Environmental Covenant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 </a:t>
            </a:r>
            <a:r>
              <a:rPr lang="en-US" dirty="0"/>
              <a:t>Continue restriction of groundwater use</a:t>
            </a:r>
          </a:p>
          <a:p>
            <a:pPr lvl="2">
              <a:lnSpc>
                <a:spcPct val="8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Public Involvement Program</a:t>
            </a:r>
            <a:br>
              <a:rPr lang="en-US" sz="3200" b="1" dirty="0"/>
            </a:br>
            <a:r>
              <a:rPr lang="en-US" sz="3200" b="1" dirty="0"/>
              <a:t>Information/Comments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dirty="0"/>
              <a:t>Remedial Investigation Report and Site Development Plan available for Review at the following link:  </a:t>
            </a:r>
            <a:r>
              <a:rPr lang="en-US" sz="2800" dirty="0">
                <a:hlinkClick r:id="rId3"/>
              </a:rPr>
              <a:t>www.rtenv.com</a:t>
            </a:r>
            <a:r>
              <a:rPr lang="en-US" sz="2800" dirty="0"/>
              <a:t> under Resources</a:t>
            </a:r>
          </a:p>
          <a:p>
            <a:r>
              <a:rPr lang="en-US" sz="2800" dirty="0"/>
              <a:t>Any comments can be submitted to:</a:t>
            </a:r>
            <a:r>
              <a:rPr lang="en-US" dirty="0"/>
              <a:t>	</a:t>
            </a:r>
          </a:p>
          <a:p>
            <a:pPr lvl="3"/>
            <a:r>
              <a:rPr lang="en-US" dirty="0"/>
              <a:t>RT Environmental Services, Inc.</a:t>
            </a:r>
          </a:p>
          <a:p>
            <a:pPr lvl="3">
              <a:buFontTx/>
              <a:buNone/>
            </a:pPr>
            <a:r>
              <a:rPr lang="en-US" dirty="0"/>
              <a:t>	215 West Church Road</a:t>
            </a:r>
          </a:p>
          <a:p>
            <a:pPr lvl="3">
              <a:buFontTx/>
              <a:buNone/>
            </a:pPr>
            <a:r>
              <a:rPr lang="en-US" dirty="0"/>
              <a:t>	King of Prussia, PA 19406</a:t>
            </a:r>
          </a:p>
          <a:p>
            <a:pPr lvl="3">
              <a:buFontTx/>
              <a:buNone/>
            </a:pPr>
            <a:r>
              <a:rPr lang="en-US" dirty="0"/>
              <a:t>	Attention: John Lydzinski</a:t>
            </a:r>
          </a:p>
          <a:p>
            <a:pPr lvl="3">
              <a:buFontTx/>
              <a:buNone/>
            </a:pPr>
            <a:r>
              <a:rPr lang="en-US" dirty="0"/>
              <a:t>	Email: jlydzinski@rtenv.com</a:t>
            </a:r>
          </a:p>
          <a:p>
            <a:r>
              <a:rPr lang="en-US" sz="2800" dirty="0"/>
              <a:t>Comments Due by November 18, 2020</a:t>
            </a:r>
          </a:p>
          <a:p>
            <a:endParaRPr lang="en-US" dirty="0"/>
          </a:p>
          <a:p>
            <a:endParaRPr lang="en-US" dirty="0"/>
          </a:p>
          <a:p>
            <a:pPr lvl="3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8E9B-5BC6-41FA-9D93-BB9E5108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Virtual Public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A7E29-AB9B-4E03-A4E9-CD11C5FE7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Zoom Meeting will be held at 5:00 PM on Wednesday November 18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Join the meeting at the following address: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https://us04web.zoom.us/j/76145732763?pwd=aCtCOXp5Y1ZHK0NCY3BLeG5RYjRxdz09</a:t>
            </a:r>
            <a:endParaRPr lang="en-US" sz="16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Calibri" panose="020F0502020204030204" pitchFamily="34" charset="0"/>
                <a:cs typeface="Times New Roman" panose="02020603050405020304" pitchFamily="18" charset="0"/>
              </a:rPr>
              <a:t>Meeting ID: 761 4573 2763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Site History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 anchor="t"/>
          <a:lstStyle/>
          <a:p>
            <a:r>
              <a:rPr lang="en-US" sz="2600" dirty="0"/>
              <a:t>Prior to 1930 - Residential Community </a:t>
            </a:r>
          </a:p>
          <a:p>
            <a:r>
              <a:rPr lang="en-US" sz="2600" dirty="0"/>
              <a:t>Early 1930’s - Small Soap Factory constructed on Parcels</a:t>
            </a:r>
          </a:p>
          <a:p>
            <a:r>
              <a:rPr lang="en-US" sz="2600" dirty="0"/>
              <a:t>Building expanded on several occasions up through 1940</a:t>
            </a:r>
          </a:p>
          <a:p>
            <a:r>
              <a:rPr lang="en-US" sz="2600" dirty="0"/>
              <a:t>Scholler Brothers, Inc. later renamed Scholler, Inc. operated on the property until the 1980’s</a:t>
            </a:r>
          </a:p>
          <a:p>
            <a:r>
              <a:rPr lang="en-US" sz="2600" dirty="0"/>
              <a:t>Property purchased by Arawak Holding Corporation in 1998</a:t>
            </a:r>
          </a:p>
          <a:p>
            <a:r>
              <a:rPr lang="en-US" sz="2600" dirty="0"/>
              <a:t>DGPM1, LLC purchased a portion of the property for redevelopment in 2019.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Site History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Two USTs removed from open yard area on Amber Street in 1993 </a:t>
            </a:r>
          </a:p>
          <a:p>
            <a:r>
              <a:rPr lang="en-US" sz="2600" dirty="0"/>
              <a:t>10,000-gallon fuel oil UST closed in 1998</a:t>
            </a:r>
          </a:p>
          <a:p>
            <a:r>
              <a:rPr lang="en-US" sz="2600" dirty="0"/>
              <a:t>Non-use Aquifer Determination approved by PADEP on May 13, 1998</a:t>
            </a:r>
          </a:p>
          <a:p>
            <a:r>
              <a:rPr lang="en-US" sz="2600" dirty="0"/>
              <a:t>Combined Remedial Investigation/Act 2 Final Report approved 2003 </a:t>
            </a:r>
          </a:p>
          <a:p>
            <a:r>
              <a:rPr lang="en-US" sz="2600" dirty="0"/>
              <a:t>Final Report demonstrated attainment of Site Specific Standard for No’s. 2, 4 and 6 fuel oil constituents in soil &amp; groundwater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6490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Site History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600" dirty="0"/>
              <a:t>Prohibits groundwater use and restricts development to non-residential </a:t>
            </a:r>
          </a:p>
          <a:p>
            <a:r>
              <a:rPr lang="en-US" sz="2600" dirty="0"/>
              <a:t>Additional site characterization information obtained in 2018</a:t>
            </a:r>
          </a:p>
          <a:p>
            <a:r>
              <a:rPr lang="en-US" sz="2600" dirty="0"/>
              <a:t>Fifteen soil borings indicated two areas in former warehouse impacted with chlorinated solvents and/or benzo(a)pyrene </a:t>
            </a:r>
          </a:p>
          <a:p>
            <a:r>
              <a:rPr lang="en-US" sz="2600" dirty="0"/>
              <a:t>Four shallow and three deep groundwater wells installed in 2018</a:t>
            </a:r>
          </a:p>
          <a:p>
            <a:r>
              <a:rPr lang="en-US" sz="2600" dirty="0"/>
              <a:t>Groundwater sampling completed in January &amp;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94467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Remediation &amp; Groundwater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Two small affected soil areas (low level PCE, TCE &amp; Benzo(a) pyrene) will be remediated (excavated) during building demolition</a:t>
            </a:r>
          </a:p>
          <a:p>
            <a:r>
              <a:rPr lang="en-US" sz="2600" dirty="0"/>
              <a:t>Approximately 4-feet of soil will be removed from Area 1 and 2-feet from Area 2</a:t>
            </a:r>
          </a:p>
          <a:p>
            <a:r>
              <a:rPr lang="en-US" sz="2600" dirty="0"/>
              <a:t>Excavated material will be disposed at PADEP permitted facility</a:t>
            </a:r>
          </a:p>
          <a:p>
            <a:r>
              <a:rPr lang="en-US" sz="2600" dirty="0"/>
              <a:t>Groundwater will continue to be monitored for TCE concentrations which are currently below Non-Use Aquifer limits (50 mg/L) in well 19D</a:t>
            </a:r>
          </a:p>
        </p:txBody>
      </p:sp>
    </p:spTree>
    <p:extLst>
      <p:ext uri="{BB962C8B-B14F-4D97-AF65-F5344CB8AC3E}">
        <p14:creationId xmlns:p14="http://schemas.microsoft.com/office/powerpoint/2010/main" val="67052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Land Use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Through the submittal of an Act 2 Final Report,  DGPM1, LLC will request a change in land use from non-residential to residential development</a:t>
            </a:r>
          </a:p>
          <a:p>
            <a:r>
              <a:rPr lang="en-US" sz="2400" dirty="0"/>
              <a:t>Groundwater use will continue to be restricted</a:t>
            </a:r>
          </a:p>
          <a:p>
            <a:r>
              <a:rPr lang="en-US" sz="2400" dirty="0"/>
              <a:t>An Environmental Covenant restricting groundwater use will be submitted to the PADEP and attached to the current deed.</a:t>
            </a:r>
          </a:p>
        </p:txBody>
      </p:sp>
    </p:spTree>
    <p:extLst>
      <p:ext uri="{BB962C8B-B14F-4D97-AF65-F5344CB8AC3E}">
        <p14:creationId xmlns:p14="http://schemas.microsoft.com/office/powerpoint/2010/main" val="35273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RE-DEVELOPMENT AREA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 anchor="t"/>
          <a:lstStyle/>
          <a:p>
            <a:r>
              <a:rPr lang="en-US" sz="2600" dirty="0"/>
              <a:t>Portion of the property to undergo redevelopment is located at 2101 – 09 E. Westmoreland Street</a:t>
            </a:r>
          </a:p>
          <a:p>
            <a:r>
              <a:rPr lang="en-US" sz="2600" dirty="0"/>
              <a:t>Lot to be redeveloped consists of 17,085 ft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</a:p>
          <a:p>
            <a:r>
              <a:rPr lang="en-US" sz="2600" dirty="0"/>
              <a:t>Building 1 is an existing 4-story structure which will be renovated with 11 apartment units</a:t>
            </a:r>
          </a:p>
          <a:p>
            <a:r>
              <a:rPr lang="en-US" sz="2600" dirty="0"/>
              <a:t>Building 2, currently occupied by brick warehouse to be razed, will consist of 4-story new construction (48 apartment units)</a:t>
            </a:r>
          </a:p>
          <a:p>
            <a:r>
              <a:rPr lang="en-US" sz="2600" dirty="0"/>
              <a:t>Both buildings will front on Amber Street while Building 2 will also maintain frontage on E Westmoreland Street</a:t>
            </a:r>
          </a:p>
          <a:p>
            <a:pPr>
              <a:buNone/>
            </a:pPr>
            <a:endParaRPr lang="en-US" sz="2600" dirty="0"/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Property Map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6D8BE94-E0DC-46BC-A5A4-FA9B5F321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12" y="1331263"/>
            <a:ext cx="6659188" cy="5145737"/>
          </a:xfrm>
        </p:spPr>
      </p:pic>
    </p:spTree>
    <p:extLst>
      <p:ext uri="{BB962C8B-B14F-4D97-AF65-F5344CB8AC3E}">
        <p14:creationId xmlns:p14="http://schemas.microsoft.com/office/powerpoint/2010/main" val="168856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Soil Boring Location Map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EC289A15-C9F9-4CFF-9204-CB576FF5F2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51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668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Default Design</vt:lpstr>
      <vt:lpstr>Acrobat Document</vt:lpstr>
      <vt:lpstr> Former Scholler, Inc. 3320 Collins Street a.k.a. 2101 – 2109 East Westmoreland Street   Act 2 Land Recycling  Public Involvement Program</vt:lpstr>
      <vt:lpstr>Site History</vt:lpstr>
      <vt:lpstr>Site History (Continued)</vt:lpstr>
      <vt:lpstr>Site History (Continued)</vt:lpstr>
      <vt:lpstr>Remediation &amp; Groundwater Monitoring</vt:lpstr>
      <vt:lpstr>Land Use Modification</vt:lpstr>
      <vt:lpstr>RE-DEVELOPMENT AREA</vt:lpstr>
      <vt:lpstr>Property Map</vt:lpstr>
      <vt:lpstr>Soil Boring Location Map</vt:lpstr>
      <vt:lpstr>Area Excavation Map</vt:lpstr>
      <vt:lpstr>Groundwater Flow - Shallow</vt:lpstr>
      <vt:lpstr>Groundwater Flow - Deep</vt:lpstr>
      <vt:lpstr>Proposed Redevelopment Site Plan</vt:lpstr>
      <vt:lpstr>Remedial Approach</vt:lpstr>
      <vt:lpstr>Public Involvement Program Information/Comments</vt:lpstr>
      <vt:lpstr>Virtual Public Meeting</vt:lpstr>
    </vt:vector>
  </TitlesOfParts>
  <Company>RT Environmental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of Intent to Remediate</dc:title>
  <dc:creator>Craig Herr</dc:creator>
  <cp:lastModifiedBy>John Lydzinski</cp:lastModifiedBy>
  <cp:revision>107</cp:revision>
  <cp:lastPrinted>2003-02-24T22:01:03Z</cp:lastPrinted>
  <dcterms:created xsi:type="dcterms:W3CDTF">2003-02-24T13:48:52Z</dcterms:created>
  <dcterms:modified xsi:type="dcterms:W3CDTF">2020-10-29T19:06:08Z</dcterms:modified>
</cp:coreProperties>
</file>